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1"/>
  </p:notesMasterIdLst>
  <p:handoutMasterIdLst>
    <p:handoutMasterId r:id="rId12"/>
  </p:handoutMasterIdLst>
  <p:sldIdLst>
    <p:sldId id="276" r:id="rId5"/>
    <p:sldId id="257" r:id="rId6"/>
    <p:sldId id="279" r:id="rId7"/>
    <p:sldId id="256" r:id="rId8"/>
    <p:sldId id="281" r:id="rId9"/>
    <p:sldId id="283" r:id="rId1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28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FD0F851-EC5A-4D38-B0AD-8093EC10F338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1" autoAdjust="0"/>
    <p:restoredTop sz="96327" autoAdjust="0"/>
  </p:normalViewPr>
  <p:slideViewPr>
    <p:cSldViewPr snapToGrid="0">
      <p:cViewPr varScale="1">
        <p:scale>
          <a:sx n="54" d="100"/>
          <a:sy n="54" d="100"/>
        </p:scale>
        <p:origin x="66" y="513"/>
      </p:cViewPr>
      <p:guideLst>
        <p:guide orient="horz" pos="2928"/>
        <p:guide pos="3840"/>
      </p:guideLst>
    </p:cSldViewPr>
  </p:slideViewPr>
  <p:outlineViewPr>
    <p:cViewPr>
      <p:scale>
        <a:sx n="33" d="100"/>
        <a:sy n="33" d="100"/>
      </p:scale>
      <p:origin x="0" y="-51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933"/>
    </p:cViewPr>
  </p:sorterViewPr>
  <p:notesViewPr>
    <p:cSldViewPr snapToGrid="0">
      <p:cViewPr varScale="1">
        <p:scale>
          <a:sx n="82" d="100"/>
          <a:sy n="82" d="100"/>
        </p:scale>
        <p:origin x="394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B022A2D-42FA-4553-8772-8DAE87B7695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/>
            </a:lvl1pPr>
          </a:lstStyle>
          <a:p>
            <a:pPr rtl="0"/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FDD895D-FAE0-4BCC-A867-FF4B70D9BF7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/>
            </a:lvl1pPr>
          </a:lstStyle>
          <a:p>
            <a:pPr rtl="0"/>
            <a:fld id="{EBBE62F4-F28A-4923-A1EE-580B29E62E5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2024/11/3</a:t>
            </a:fld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4706EC-595E-4FD0-9EC4-968864CC93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/>
            </a:lvl1pPr>
          </a:lstStyle>
          <a:p>
            <a:pPr rtl="0"/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F699D8E-A980-43D3-BFB9-0812FFA36A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/>
            </a:lvl1pPr>
          </a:lstStyle>
          <a:p>
            <a:pPr rtl="0"/>
            <a:fld id="{5C4EE72E-E5A5-44ED-A736-DB8D8EE9B4C6}" type="slidenum">
              <a:rPr 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617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67C0950-5FC4-408A-9944-11E3613CFB90}" type="datetime1">
              <a:rPr lang="en-US" altLang="zh-CN" smtClean="0"/>
              <a:pPr/>
              <a:t>11/3/2024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zh-CN"/>
            </a:defPPr>
          </a:lstStyle>
          <a:p>
            <a:pPr lvl="0" rtl="0"/>
            <a:r>
              <a:rPr lang="zh-CN"/>
              <a:t>单击此处编辑母版文本样式</a:t>
            </a:r>
          </a:p>
          <a:p>
            <a:pPr lvl="1" rtl="0"/>
            <a:r>
              <a:rPr lang="zh-CN"/>
              <a:t>第二级</a:t>
            </a:r>
          </a:p>
          <a:p>
            <a:pPr lvl="2" rtl="0"/>
            <a:r>
              <a:rPr lang="zh-CN"/>
              <a:t>第三级</a:t>
            </a:r>
          </a:p>
          <a:p>
            <a:pPr lvl="3" rtl="0"/>
            <a:r>
              <a:rPr lang="zh-CN"/>
              <a:t>第四级</a:t>
            </a:r>
          </a:p>
          <a:p>
            <a:pPr lvl="4" rtl="0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zh-CN"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D942FC2-A162-47B3-989B-571A62414964}" type="slidenum">
              <a:rPr lang="en-US" altLang="zh-CN" smtClean="0"/>
              <a:pPr/>
              <a:t>‹#›</a:t>
            </a:fld>
            <a:endParaRPr lang="en-US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1327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D942FC2-A162-47B3-989B-571A62414964}" type="slidenum">
              <a:rPr lang="zh-CN" smtClean="0"/>
              <a:t>1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630900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D942FC2-A162-47B3-989B-571A62414964}" type="slidenum">
              <a:rPr lang="zh-CN" smtClean="0"/>
              <a:t>2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188800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D942FC2-A162-47B3-989B-571A62414964}" type="slidenum">
              <a:rPr lang="zh-CN" smtClean="0"/>
              <a:t>3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237667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D942FC2-A162-47B3-989B-571A62414964}" type="slidenum">
              <a:rPr lang="zh-CN" smtClean="0"/>
              <a:t>4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304686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D942FC2-A162-47B3-989B-571A62414964}" type="slidenum">
              <a:rPr lang="zh-CN" smtClean="0"/>
              <a:t>5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84856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zh-CN"/>
            </a:defPPr>
          </a:lstStyle>
          <a:p>
            <a:pPr rtl="0"/>
            <a:fld id="{8D942FC2-A162-47B3-989B-571A62414964}" type="slidenum">
              <a:rPr lang="zh-CN" smtClean="0"/>
              <a:t>6</a:t>
            </a:fld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171570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138400"/>
          </a:xfrm>
        </p:spPr>
        <p:txBody>
          <a:bodyPr rtlCol="0" anchor="b">
            <a:normAutofit/>
          </a:bodyPr>
          <a:lstStyle>
            <a:lvl1pPr algn="ctr">
              <a:defRPr lang="zh-CN" sz="28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8350" y="4113213"/>
            <a:ext cx="5575300" cy="1655762"/>
          </a:xfrm>
        </p:spPr>
        <p:txBody>
          <a:bodyPr rtlCol="0"/>
          <a:lstStyle>
            <a:lvl1pPr marL="0" indent="0" algn="ctr">
              <a:buNone/>
              <a:defRPr lang="zh-CN" sz="2400" i="1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dirty="0"/>
              <a:t>单击此处添加副标题</a:t>
            </a:r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 19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algn="ctr" rtl="0"/>
              <a:endParaRPr lang="zh-CN" dirty="0"/>
            </a:p>
          </p:txBody>
        </p:sp>
        <p:grpSp>
          <p:nvGrpSpPr>
            <p:cNvPr id="17" name="组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任意多边形：形状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</a:lstStyle>
              <a:p>
                <a:pPr algn="ctr" rtl="0"/>
                <a:endParaRPr lang="zh-CN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直接连接符​​(S)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34325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汇总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96745F42-F11E-4295-BA16-71120E66B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980706"/>
            <a:ext cx="12192000" cy="3877293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036F7FC-6006-4472-BC70-30C283ABC1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0988" y="540000"/>
            <a:ext cx="3884962" cy="2011680"/>
          </a:xfrm>
        </p:spPr>
        <p:txBody>
          <a:bodyPr rtlCol="0" anchor="ctr" anchorCtr="0"/>
          <a:lstStyle>
            <a:lvl1pPr algn="ctr">
              <a:defRPr lang="zh-CN"/>
            </a:lvl1pPr>
          </a:lstStyle>
          <a:p>
            <a:pPr algn="ctr" rtl="0"/>
            <a:r>
              <a:rPr lang="zh-CN" dirty="0"/>
              <a:t>单击此处添加标题</a:t>
            </a: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3265A73B-104E-43C7-BBEC-C2B3D52E1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54584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8FE0F1ED-567A-464B-A7AB-53B58F510B0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43552" y="540000"/>
            <a:ext cx="6107460" cy="2011680"/>
          </a:xfrm>
        </p:spPr>
        <p:txBody>
          <a:bodyPr rtlCol="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lang="zh-CN" sz="1800"/>
            </a:lvl1pPr>
            <a:lvl2pPr>
              <a:defRPr lang="zh-CN" sz="1800"/>
            </a:lvl2pPr>
            <a:lvl3pPr marL="720000" indent="0">
              <a:buNone/>
              <a:defRPr lang="zh-CN" sz="1800"/>
            </a:lvl3pPr>
            <a:lvl4pPr>
              <a:defRPr lang="zh-CN" sz="1800"/>
            </a:lvl4pPr>
            <a:lvl5pPr marL="1440000" indent="0">
              <a:buNone/>
              <a:defRPr lang="zh-CN"/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sp>
        <p:nvSpPr>
          <p:cNvPr id="4" name="表格占位符 3">
            <a:extLst>
              <a:ext uri="{FF2B5EF4-FFF2-40B4-BE49-F238E27FC236}">
                <a16:creationId xmlns:a16="http://schemas.microsoft.com/office/drawing/2014/main" id="{EBDB4AB8-A251-1D19-89FE-D1E389DC72CE}"/>
              </a:ext>
            </a:extLst>
          </p:cNvPr>
          <p:cNvSpPr>
            <a:spLocks noGrp="1"/>
          </p:cNvSpPr>
          <p:nvPr>
            <p:ph type="tbl" sz="quarter" idx="13" hasCustomPrompt="1"/>
          </p:nvPr>
        </p:nvSpPr>
        <p:spPr>
          <a:xfrm>
            <a:off x="540988" y="3487738"/>
            <a:ext cx="11110023" cy="2486025"/>
          </a:xfrm>
        </p:spPr>
        <p:txBody>
          <a:bodyPr rtlCol="0"/>
          <a:lstStyle>
            <a:lvl1pPr>
              <a:defRPr lang="zh-CN"/>
            </a:lvl1pPr>
          </a:lstStyle>
          <a:p>
            <a:pPr rtl="0"/>
            <a:r>
              <a:rPr lang="zh-CN" dirty="0"/>
              <a:t>单击图标插入表格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F23808ED-A697-419E-B2B9-925BC80462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zh-CN"/>
            </a:lvl1pPr>
          </a:lstStyle>
          <a:p>
            <a:pPr rtl="0">
              <a:defRPr lang="zh-CN"/>
            </a:pPr>
            <a:r>
              <a:rPr lang="zh-CN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82CBC00E-8DBE-41F7-B5EC-A273F7184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17" name="灯片编号占位符 5">
            <a:extLst>
              <a:ext uri="{FF2B5EF4-FFF2-40B4-BE49-F238E27FC236}">
                <a16:creationId xmlns:a16="http://schemas.microsoft.com/office/drawing/2014/main" id="{EC8BA04E-DB40-4D07-9B73-37122A902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fld id="{D39607A7-8386-47DB-8578-DDEDD194E5D4}" type="slidenum">
              <a:rPr kumimoji="0" lang="zh-CN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t>‹#›</a:t>
            </a:fld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4231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7580A73D-6706-8DB1-BAA5-9EC91EF6D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91677" y="548640"/>
            <a:ext cx="4663440" cy="1371600"/>
          </a:xfrm>
        </p:spPr>
        <p:txBody>
          <a:bodyPr wrap="square" rtlCol="0" anchor="b" anchorCtr="0">
            <a:normAutofit/>
          </a:bodyPr>
          <a:lstStyle>
            <a:lvl1pPr algn="ctr">
              <a:defRPr lang="zh-CN"/>
            </a:lvl1pPr>
          </a:lstStyle>
          <a:p>
            <a:pPr algn="ctr" rtl="0"/>
            <a:r>
              <a:rPr lang="zh-CN" dirty="0"/>
              <a:t>单击此处添加标题</a:t>
            </a:r>
          </a:p>
        </p:txBody>
      </p:sp>
      <p:sp>
        <p:nvSpPr>
          <p:cNvPr id="3" name="内容占位符 3">
            <a:extLst>
              <a:ext uri="{FF2B5EF4-FFF2-40B4-BE49-F238E27FC236}">
                <a16:creationId xmlns:a16="http://schemas.microsoft.com/office/drawing/2014/main" id="{6A2E018F-B83F-5D9E-94F4-2B1C285CED13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548640" y="548640"/>
            <a:ext cx="5575300" cy="5656016"/>
          </a:xfrm>
        </p:spPr>
        <p:txBody>
          <a:bodyPr rtlCol="0">
            <a:noAutofit/>
          </a:bodyPr>
          <a:lstStyle>
            <a:lvl1pPr marL="283464" indent="-283464">
              <a:spcBef>
                <a:spcPts val="500"/>
              </a:spcBef>
              <a:defRPr lang="zh-CN" sz="1800"/>
            </a:lvl1pPr>
            <a:lvl2pPr marL="283464">
              <a:spcBef>
                <a:spcPts val="500"/>
              </a:spcBef>
              <a:defRPr lang="zh-CN" sz="1800"/>
            </a:lvl2pPr>
            <a:lvl3pPr marL="685800" indent="-283464">
              <a:spcBef>
                <a:spcPts val="500"/>
              </a:spcBef>
              <a:defRPr lang="zh-CN" sz="1800"/>
            </a:lvl3pPr>
            <a:lvl4pPr marL="685800">
              <a:spcBef>
                <a:spcPts val="500"/>
              </a:spcBef>
              <a:defRPr lang="zh-CN" sz="1800"/>
            </a:lvl4pPr>
            <a:lvl5pPr marL="1143000" indent="-283464">
              <a:spcBef>
                <a:spcPts val="5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2" name="内容占位符 3">
            <a:extLst>
              <a:ext uri="{FF2B5EF4-FFF2-40B4-BE49-F238E27FC236}">
                <a16:creationId xmlns:a16="http://schemas.microsoft.com/office/drawing/2014/main" id="{2266A202-7CFD-8B3B-C33C-D85F06445EC8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7091676" y="2751236"/>
            <a:ext cx="4663440" cy="3453420"/>
          </a:xfrm>
        </p:spPr>
        <p:txBody>
          <a:bodyPr lIns="137160" rtlCol="0">
            <a:noAutofit/>
          </a:bodyPr>
          <a:lstStyle>
            <a:lvl1pPr marL="34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zh-CN" sz="1800"/>
            </a:lvl1pPr>
            <a:lvl2pPr marL="70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zh-CN" sz="1800"/>
            </a:lvl2pPr>
            <a:lvl3pPr marL="1139436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zh-CN" sz="1800"/>
            </a:lvl3pPr>
            <a:lvl4pPr marL="1422900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zh-CN" sz="1800"/>
            </a:lvl4pPr>
            <a:lvl5pPr marL="1859436" indent="-342900"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zh-CN" sz="1800"/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zh-CN"/>
            </a:lvl1pPr>
          </a:lstStyle>
          <a:p>
            <a:pPr rtl="0">
              <a:defRPr lang="zh-CN"/>
            </a:pPr>
            <a:r>
              <a:rPr lang="zh-CN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fld id="{D39607A7-8386-47DB-8578-DDEDD194E5D4}" type="slidenum">
              <a:rPr kumimoji="0" lang="zh-CN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t>‹#›</a:t>
            </a:fld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10EFDB4E-BF6D-A408-5BC2-566CFAECD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14673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3133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E6EF848A-75B5-49A0-A26E-E3931F22D9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70326" y="539751"/>
            <a:ext cx="4451349" cy="2082226"/>
          </a:xfrm>
        </p:spPr>
        <p:txBody>
          <a:bodyPr rtlCol="0" anchor="b"/>
          <a:lstStyle>
            <a:lvl1pPr algn="ctr">
              <a:defRPr lang="zh-CN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0D20A319-635D-423F-BBAC-55CDC17856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70326" y="4248000"/>
            <a:ext cx="4451349" cy="2082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1800" i="1"/>
            </a:lvl1pPr>
          </a:lstStyle>
          <a:p>
            <a:pPr rtl="0"/>
            <a:r>
              <a:rPr lang="zh-CN" dirty="0"/>
              <a:t>单击此处添加副标题</a:t>
            </a:r>
          </a:p>
        </p:txBody>
      </p:sp>
      <p:grpSp>
        <p:nvGrpSpPr>
          <p:cNvPr id="24" name="组 23">
            <a:extLst>
              <a:ext uri="{FF2B5EF4-FFF2-40B4-BE49-F238E27FC236}">
                <a16:creationId xmlns:a16="http://schemas.microsoft.com/office/drawing/2014/main" id="{31AFB269-EE5A-41D3-BCD6-D9F59CE699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354952" y="3043393"/>
            <a:ext cx="1481845" cy="787628"/>
            <a:chOff x="4987925" y="2840038"/>
            <a:chExt cx="2216150" cy="1177924"/>
          </a:xfrm>
        </p:grpSpPr>
        <p:sp>
          <p:nvSpPr>
            <p:cNvPr id="28" name="长方形 27">
              <a:extLst>
                <a:ext uri="{FF2B5EF4-FFF2-40B4-BE49-F238E27FC236}">
                  <a16:creationId xmlns:a16="http://schemas.microsoft.com/office/drawing/2014/main" id="{45469245-EBD6-4BF4-B555-140F59F51604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endParaRPr>
            </a:p>
          </p:txBody>
        </p:sp>
        <p:sp>
          <p:nvSpPr>
            <p:cNvPr id="29" name="长方形 28">
              <a:extLst>
                <a:ext uri="{FF2B5EF4-FFF2-40B4-BE49-F238E27FC236}">
                  <a16:creationId xmlns:a16="http://schemas.microsoft.com/office/drawing/2014/main" id="{469BCC58-7D38-43ED-B78C-2D780660AA2B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endParaRPr>
            </a:p>
          </p:txBody>
        </p:sp>
        <p:sp>
          <p:nvSpPr>
            <p:cNvPr id="30" name="长方形 29">
              <a:extLst>
                <a:ext uri="{FF2B5EF4-FFF2-40B4-BE49-F238E27FC236}">
                  <a16:creationId xmlns:a16="http://schemas.microsoft.com/office/drawing/2014/main" id="{0A8F2EBB-150B-4044-A215-E7B7EAD742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endParaRPr>
            </a:p>
          </p:txBody>
        </p:sp>
        <p:grpSp>
          <p:nvGrpSpPr>
            <p:cNvPr id="33" name="组 32">
              <a:extLst>
                <a:ext uri="{FF2B5EF4-FFF2-40B4-BE49-F238E27FC236}">
                  <a16:creationId xmlns:a16="http://schemas.microsoft.com/office/drawing/2014/main" id="{E3CC0AD8-7413-4C81-9A62-702945CC3BE8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41" name="任意多边形：形状 40">
                <a:extLst>
                  <a:ext uri="{FF2B5EF4-FFF2-40B4-BE49-F238E27FC236}">
                    <a16:creationId xmlns:a16="http://schemas.microsoft.com/office/drawing/2014/main" id="{2502799B-0C00-4D54-A631-1E79EAA52AFC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zh-CN"/>
                </a:pPr>
                <a:endParaRPr kumimoji="0" 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 Light"/>
                  <a:ea typeface="+mn-ea"/>
                  <a:cs typeface="Microsoft YaHei UI Light"/>
                </a:endParaRPr>
              </a:p>
            </p:txBody>
          </p:sp>
          <p:sp>
            <p:nvSpPr>
              <p:cNvPr id="42" name="任意多边形：形状 41">
                <a:extLst>
                  <a:ext uri="{FF2B5EF4-FFF2-40B4-BE49-F238E27FC236}">
                    <a16:creationId xmlns:a16="http://schemas.microsoft.com/office/drawing/2014/main" id="{64E9F509-6627-4770-8A74-970F83C54B15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zh-CN"/>
                </a:pPr>
                <a:endParaRPr kumimoji="0" 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 Light"/>
                  <a:ea typeface="+mn-ea"/>
                  <a:cs typeface="Microsoft YaHei UI Light"/>
                </a:endParaRPr>
              </a:p>
            </p:txBody>
          </p:sp>
        </p:grpSp>
        <p:grpSp>
          <p:nvGrpSpPr>
            <p:cNvPr id="34" name="组 33">
              <a:extLst>
                <a:ext uri="{FF2B5EF4-FFF2-40B4-BE49-F238E27FC236}">
                  <a16:creationId xmlns:a16="http://schemas.microsoft.com/office/drawing/2014/main" id="{5C187A2A-8F72-40F1-B320-D3B624B54859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35" name="组 34">
                <a:extLst>
                  <a:ext uri="{FF2B5EF4-FFF2-40B4-BE49-F238E27FC236}">
                    <a16:creationId xmlns:a16="http://schemas.microsoft.com/office/drawing/2014/main" id="{038DCBEB-9435-4A10-828C-CBFA74A08708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9" name="任意多边形：形状 38">
                  <a:extLst>
                    <a:ext uri="{FF2B5EF4-FFF2-40B4-BE49-F238E27FC236}">
                      <a16:creationId xmlns:a16="http://schemas.microsoft.com/office/drawing/2014/main" id="{A8CE8E01-DABF-4783-A397-EDB1A91E2950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lang="zh-CN"/>
                  </a:pPr>
                  <a:endParaRPr kumimoji="0" 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 UI Light"/>
                    <a:ea typeface="+mn-ea"/>
                    <a:cs typeface="Microsoft YaHei UI Light"/>
                  </a:endParaRPr>
                </a:p>
              </p:txBody>
            </p:sp>
            <p:cxnSp>
              <p:nvCxnSpPr>
                <p:cNvPr id="40" name="直接连接符​​(S) 39">
                  <a:extLst>
                    <a:ext uri="{FF2B5EF4-FFF2-40B4-BE49-F238E27FC236}">
                      <a16:creationId xmlns:a16="http://schemas.microsoft.com/office/drawing/2014/main" id="{6401896A-2EF5-4843-9DC5-ECC0D6F6A7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" name="组 35">
                <a:extLst>
                  <a:ext uri="{FF2B5EF4-FFF2-40B4-BE49-F238E27FC236}">
                    <a16:creationId xmlns:a16="http://schemas.microsoft.com/office/drawing/2014/main" id="{FB7C02DC-3E0A-45D2-859A-86EB5A3CF979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7" name="任意多边形：形状 36">
                  <a:extLst>
                    <a:ext uri="{FF2B5EF4-FFF2-40B4-BE49-F238E27FC236}">
                      <a16:creationId xmlns:a16="http://schemas.microsoft.com/office/drawing/2014/main" id="{C5170D8C-ECD3-41D1-83F4-8C2A4AEC277D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lang="zh-CN"/>
                  </a:pPr>
                  <a:endParaRPr kumimoji="0" 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 UI Light"/>
                    <a:ea typeface="+mn-ea"/>
                    <a:cs typeface="Microsoft YaHei UI Light"/>
                  </a:endParaRPr>
                </a:p>
              </p:txBody>
            </p:sp>
            <p:cxnSp>
              <p:nvCxnSpPr>
                <p:cNvPr id="38" name="直接连接符​​(S) 37">
                  <a:extLst>
                    <a:ext uri="{FF2B5EF4-FFF2-40B4-BE49-F238E27FC236}">
                      <a16:creationId xmlns:a16="http://schemas.microsoft.com/office/drawing/2014/main" id="{BADB4C03-0F86-4580-B0C9-48DD4B3B67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599489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543594"/>
          </a:xfrm>
        </p:spPr>
        <p:txBody>
          <a:bodyPr rtlCol="0" anchor="b">
            <a:normAutofit/>
          </a:bodyPr>
          <a:lstStyle>
            <a:lvl1pPr algn="ctr">
              <a:defRPr lang="zh-CN" sz="28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A8224D70-2CA9-3DC4-F002-EC470A48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8" name="任意多边形：形状 15">
              <a:extLst>
                <a:ext uri="{FF2B5EF4-FFF2-40B4-BE49-F238E27FC236}">
                  <a16:creationId xmlns:a16="http://schemas.microsoft.com/office/drawing/2014/main" id="{C0B1F33F-4201-2B4E-E8EC-1D07263083EB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algn="ctr" rtl="0"/>
              <a:endParaRPr lang="zh-CN" dirty="0"/>
            </a:p>
          </p:txBody>
        </p:sp>
        <p:grpSp>
          <p:nvGrpSpPr>
            <p:cNvPr id="9" name="组 8">
              <a:extLst>
                <a:ext uri="{FF2B5EF4-FFF2-40B4-BE49-F238E27FC236}">
                  <a16:creationId xmlns:a16="http://schemas.microsoft.com/office/drawing/2014/main" id="{2ED5B178-0506-30BE-93BB-73C02006B988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0" name="任意多边形：形状 17">
                <a:extLst>
                  <a:ext uri="{FF2B5EF4-FFF2-40B4-BE49-F238E27FC236}">
                    <a16:creationId xmlns:a16="http://schemas.microsoft.com/office/drawing/2014/main" id="{B3F854F0-E9B7-2C32-CA3C-FA9719440768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</a:lstStyle>
              <a:p>
                <a:pPr algn="ctr" rtl="0"/>
                <a:endParaRPr lang="zh-CN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" name="直接连接符​​(S) 10">
                <a:extLst>
                  <a:ext uri="{FF2B5EF4-FFF2-40B4-BE49-F238E27FC236}">
                    <a16:creationId xmlns:a16="http://schemas.microsoft.com/office/drawing/2014/main" id="{E8224CDA-DD93-0DF6-7DD9-8328D16060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A3FA5F65-B2C5-BB65-83E3-F195EEE49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409908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23000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议程​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>
            <a:extLst>
              <a:ext uri="{FF2B5EF4-FFF2-40B4-BE49-F238E27FC236}">
                <a16:creationId xmlns:a16="http://schemas.microsoft.com/office/drawing/2014/main" id="{50C1D561-971B-43DB-A5A7-63A887A0CA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150" y="548640"/>
            <a:ext cx="5486400" cy="1371600"/>
          </a:xfrm>
        </p:spPr>
        <p:txBody>
          <a:bodyPr rtlCol="0" anchor="b" anchorCtr="0">
            <a:noAutofit/>
          </a:bodyPr>
          <a:lstStyle>
            <a:lvl1pPr algn="ctr">
              <a:defRPr lang="zh-CN"/>
            </a:lvl1pPr>
          </a:lstStyle>
          <a:p>
            <a:pPr algn="ctr" rtl="0"/>
            <a:r>
              <a:rPr lang="zh-CN" dirty="0"/>
              <a:t>单击此处添加标题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8CACFD68-412E-48B4-B9EB-FEDC20A81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4F0731E0-58E0-4382-ADA7-A9C6DE2E7E3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65149" y="2759076"/>
            <a:ext cx="5486399" cy="3009899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spcBef>
                <a:spcPts val="1000"/>
              </a:spcBef>
              <a:defRPr lang="zh-CN" sz="1800"/>
            </a:lvl1pPr>
            <a:lvl2pPr>
              <a:lnSpc>
                <a:spcPct val="100000"/>
              </a:lnSpc>
              <a:spcBef>
                <a:spcPts val="1000"/>
              </a:spcBef>
              <a:defRPr lang="zh-CN" sz="1800"/>
            </a:lvl2pPr>
            <a:lvl3pPr>
              <a:lnSpc>
                <a:spcPct val="100000"/>
              </a:lnSpc>
              <a:spcBef>
                <a:spcPts val="1000"/>
              </a:spcBef>
              <a:defRPr lang="zh-CN" sz="1600"/>
            </a:lvl3pPr>
            <a:lvl4pPr>
              <a:lnSpc>
                <a:spcPct val="100000"/>
              </a:lnSpc>
              <a:spcBef>
                <a:spcPts val="1000"/>
              </a:spcBef>
              <a:defRPr lang="zh-CN" sz="1800"/>
            </a:lvl4pPr>
            <a:lvl5pPr>
              <a:lnSpc>
                <a:spcPct val="100000"/>
              </a:lnSpc>
              <a:spcBef>
                <a:spcPts val="1000"/>
              </a:spcBef>
              <a:defRPr lang="zh-CN" sz="1800"/>
            </a:lvl5pPr>
            <a:lvl6pPr>
              <a:lnSpc>
                <a:spcPct val="100000"/>
              </a:lnSpc>
              <a:spcBef>
                <a:spcPts val="1000"/>
              </a:spcBef>
              <a:buClr>
                <a:schemeClr val="accent5"/>
              </a:buClr>
              <a:defRPr lang="zh-CN" sz="1600"/>
            </a:lvl6pPr>
            <a:lvl7pPr>
              <a:buClr>
                <a:schemeClr val="accent5"/>
              </a:buClr>
              <a:defRPr lang="zh-CN"/>
            </a:lvl7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  <a:p>
            <a:pPr lvl="5" rtl="0"/>
            <a:endParaRPr lang="zh-CN" dirty="0"/>
          </a:p>
          <a:p>
            <a:pPr lvl="2" rtl="0"/>
            <a:endParaRPr lang="zh-CN" dirty="0"/>
          </a:p>
        </p:txBody>
      </p: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23D67752-1F0B-4C84-BBA7-A57E2793D9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zh-CN"/>
            </a:lvl1pPr>
          </a:lstStyle>
          <a:p>
            <a:pPr rtl="0">
              <a:defRPr lang="zh-CN"/>
            </a:pPr>
            <a:r>
              <a:rPr lang="zh-CN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A4033A0-8E66-4ABA-9E27-744642AA9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2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15" name="页脚占位符 4">
            <a:extLst>
              <a:ext uri="{FF2B5EF4-FFF2-40B4-BE49-F238E27FC236}">
                <a16:creationId xmlns:a16="http://schemas.microsoft.com/office/drawing/2014/main" id="{E8E05746-2784-43CF-84F7-0175BD650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16" name="灯片编号占位符 5">
            <a:extLst>
              <a:ext uri="{FF2B5EF4-FFF2-40B4-BE49-F238E27FC236}">
                <a16:creationId xmlns:a16="http://schemas.microsoft.com/office/drawing/2014/main" id="{BB851CC3-3ED8-49E8-B8AC-6D79B036F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fld id="{D39607A7-8386-47DB-8578-DDEDD194E5D4}" type="slidenum">
              <a:rPr kumimoji="0" lang="zh-CN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t>‹#›</a:t>
            </a:fld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grpSp>
        <p:nvGrpSpPr>
          <p:cNvPr id="2" name="组 1">
            <a:extLst>
              <a:ext uri="{FF2B5EF4-FFF2-40B4-BE49-F238E27FC236}">
                <a16:creationId xmlns:a16="http://schemas.microsoft.com/office/drawing/2014/main" id="{F6F0BC49-315A-CF7A-E741-A8688AF53E66}"/>
              </a:ext>
            </a:extLst>
          </p:cNvPr>
          <p:cNvGrpSpPr/>
          <p:nvPr userDrawn="1"/>
        </p:nvGrpSpPr>
        <p:grpSpPr>
          <a:xfrm>
            <a:off x="9728046" y="831278"/>
            <a:ext cx="1623711" cy="630920"/>
            <a:chOff x="9588346" y="4824892"/>
            <a:chExt cx="1623711" cy="630920"/>
          </a:xfrm>
        </p:grpSpPr>
        <p:sp>
          <p:nvSpPr>
            <p:cNvPr id="3" name="任意多边形：形状 15">
              <a:extLst>
                <a:ext uri="{FF2B5EF4-FFF2-40B4-BE49-F238E27FC236}">
                  <a16:creationId xmlns:a16="http://schemas.microsoft.com/office/drawing/2014/main" id="{3FCB73E1-B061-C75F-AB29-C27CA95E57A9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algn="ctr" rtl="0"/>
              <a:endParaRPr lang="zh-CN" dirty="0"/>
            </a:p>
          </p:txBody>
        </p:sp>
        <p:grpSp>
          <p:nvGrpSpPr>
            <p:cNvPr id="4" name="组 3">
              <a:extLst>
                <a:ext uri="{FF2B5EF4-FFF2-40B4-BE49-F238E27FC236}">
                  <a16:creationId xmlns:a16="http://schemas.microsoft.com/office/drawing/2014/main" id="{94A16F89-984C-DEA8-C894-E819A764661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5" name="任意多边形：形状 17">
                <a:extLst>
                  <a:ext uri="{FF2B5EF4-FFF2-40B4-BE49-F238E27FC236}">
                    <a16:creationId xmlns:a16="http://schemas.microsoft.com/office/drawing/2014/main" id="{0971E16B-8BBF-40B5-5862-FAAADBF530A0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</a:lstStyle>
              <a:p>
                <a:pPr algn="ctr" rtl="0"/>
                <a:endParaRPr lang="zh-CN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C1D464A1-0F6B-3CEE-8719-573F89E87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76955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符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6">
            <a:extLst>
              <a:ext uri="{FF2B5EF4-FFF2-40B4-BE49-F238E27FC236}">
                <a16:creationId xmlns:a16="http://schemas.microsoft.com/office/drawing/2014/main" id="{D0C49A9B-EBDE-4047-884B-0860623D63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85851" y="2165174"/>
            <a:ext cx="6118224" cy="1554480"/>
          </a:xfrm>
        </p:spPr>
        <p:txBody>
          <a:bodyPr rtlCol="0" anchor="b">
            <a:noAutofit/>
          </a:bodyPr>
          <a:lstStyle>
            <a:lvl1pPr algn="ctr">
              <a:defRPr lang="zh-CN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35" name="图片占位符 31">
            <a:extLst>
              <a:ext uri="{FF2B5EF4-FFF2-40B4-BE49-F238E27FC236}">
                <a16:creationId xmlns:a16="http://schemas.microsoft.com/office/drawing/2014/main" id="{99CD77F7-3095-4517-B300-DE93875DE53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9613" y="0"/>
            <a:ext cx="3862387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/>
              <a:t>单击图标以添加照片</a:t>
            </a:r>
          </a:p>
        </p:txBody>
      </p:sp>
      <p:sp>
        <p:nvSpPr>
          <p:cNvPr id="36" name="图片占位符 31">
            <a:extLst>
              <a:ext uri="{FF2B5EF4-FFF2-40B4-BE49-F238E27FC236}">
                <a16:creationId xmlns:a16="http://schemas.microsoft.com/office/drawing/2014/main" id="{F31ECFCC-4520-48AB-A8A1-AF9FC0C055B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29200" y="2286000"/>
            <a:ext cx="3862387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dirty="0"/>
              <a:t>单击图标以添加照片</a:t>
            </a:r>
          </a:p>
        </p:txBody>
      </p:sp>
      <p:sp>
        <p:nvSpPr>
          <p:cNvPr id="37" name="图片占位符 31">
            <a:extLst>
              <a:ext uri="{FF2B5EF4-FFF2-40B4-BE49-F238E27FC236}">
                <a16:creationId xmlns:a16="http://schemas.microsoft.com/office/drawing/2014/main" id="{0FDBD13C-46E7-4BB9-957D-DE2A592552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329200" y="4572000"/>
            <a:ext cx="3862387" cy="2286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/>
              <a:t>单击图标以添加照片</a:t>
            </a:r>
          </a:p>
        </p:txBody>
      </p:sp>
      <p:grpSp>
        <p:nvGrpSpPr>
          <p:cNvPr id="12" name="组 11">
            <a:extLst>
              <a:ext uri="{FF2B5EF4-FFF2-40B4-BE49-F238E27FC236}">
                <a16:creationId xmlns:a16="http://schemas.microsoft.com/office/drawing/2014/main" id="{85B40728-32E0-44CE-8C68-1E68245C2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400874" y="4194521"/>
            <a:ext cx="1481845" cy="787628"/>
            <a:chOff x="4987925" y="2840038"/>
            <a:chExt cx="2216150" cy="1177924"/>
          </a:xfrm>
        </p:grpSpPr>
        <p:sp>
          <p:nvSpPr>
            <p:cNvPr id="13" name="长方形 12">
              <a:extLst>
                <a:ext uri="{FF2B5EF4-FFF2-40B4-BE49-F238E27FC236}">
                  <a16:creationId xmlns:a16="http://schemas.microsoft.com/office/drawing/2014/main" id="{40A6D99A-68F3-4E08-BB89-083CE0299CE2}"/>
                </a:ext>
              </a:extLst>
            </p:cNvPr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endParaRPr>
            </a:p>
          </p:txBody>
        </p:sp>
        <p:sp>
          <p:nvSpPr>
            <p:cNvPr id="14" name="长方形 13">
              <a:extLst>
                <a:ext uri="{FF2B5EF4-FFF2-40B4-BE49-F238E27FC236}">
                  <a16:creationId xmlns:a16="http://schemas.microsoft.com/office/drawing/2014/main" id="{8B4F5556-21F4-4E26-9504-49ADE7D84749}"/>
                </a:ext>
              </a:extLst>
            </p:cNvPr>
            <p:cNvSpPr/>
            <p:nvPr/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endParaRPr>
            </a:p>
          </p:txBody>
        </p:sp>
        <p:sp>
          <p:nvSpPr>
            <p:cNvPr id="15" name="长方形 14">
              <a:extLst>
                <a:ext uri="{FF2B5EF4-FFF2-40B4-BE49-F238E27FC236}">
                  <a16:creationId xmlns:a16="http://schemas.microsoft.com/office/drawing/2014/main" id="{E0E1118C-DFA4-410C-961C-BE0488441C9A}"/>
                </a:ext>
              </a:extLst>
            </p:cNvPr>
            <p:cNvSpPr/>
            <p:nvPr/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endParaRPr kumimoji="0" 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endParaRPr>
            </a:p>
          </p:txBody>
        </p:sp>
        <p:grpSp>
          <p:nvGrpSpPr>
            <p:cNvPr id="16" name="组 15">
              <a:extLst>
                <a:ext uri="{FF2B5EF4-FFF2-40B4-BE49-F238E27FC236}">
                  <a16:creationId xmlns:a16="http://schemas.microsoft.com/office/drawing/2014/main" id="{B5A8ECE6-B3E3-4761-A6AD-711AF71EEA0D}"/>
                </a:ext>
              </a:extLst>
            </p:cNvPr>
            <p:cNvGrpSpPr/>
            <p:nvPr/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任意多边形：形状 23">
                <a:extLst>
                  <a:ext uri="{FF2B5EF4-FFF2-40B4-BE49-F238E27FC236}">
                    <a16:creationId xmlns:a16="http://schemas.microsoft.com/office/drawing/2014/main" id="{5B1F0E3F-4B5E-4F5B-93A6-CE1017521BF1}"/>
                  </a:ext>
                </a:extLst>
              </p:cNvPr>
              <p:cNvSpPr/>
              <p:nvPr/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zh-CN"/>
                </a:pPr>
                <a:endParaRPr kumimoji="0" 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 Light"/>
                  <a:ea typeface="+mn-ea"/>
                  <a:cs typeface="Microsoft YaHei UI Light"/>
                </a:endParaRPr>
              </a:p>
            </p:txBody>
          </p:sp>
          <p:sp>
            <p:nvSpPr>
              <p:cNvPr id="25" name="任意多边形：形状 24">
                <a:extLst>
                  <a:ext uri="{FF2B5EF4-FFF2-40B4-BE49-F238E27FC236}">
                    <a16:creationId xmlns:a16="http://schemas.microsoft.com/office/drawing/2014/main" id="{B20599F0-ACFC-4223-A598-8FFAF21406AB}"/>
                  </a:ext>
                </a:extLst>
              </p:cNvPr>
              <p:cNvSpPr/>
              <p:nvPr/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lang="zh-CN"/>
                </a:pPr>
                <a:endParaRPr kumimoji="0" 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icrosoft YaHei UI Light"/>
                  <a:ea typeface="+mn-ea"/>
                  <a:cs typeface="Microsoft YaHei UI Light"/>
                </a:endParaRPr>
              </a:p>
            </p:txBody>
          </p:sp>
        </p:grpSp>
        <p:grpSp>
          <p:nvGrpSpPr>
            <p:cNvPr id="17" name="组 16">
              <a:extLst>
                <a:ext uri="{FF2B5EF4-FFF2-40B4-BE49-F238E27FC236}">
                  <a16:creationId xmlns:a16="http://schemas.microsoft.com/office/drawing/2014/main" id="{C6703144-DA66-4EFB-B790-4E044756FF37}"/>
                </a:ext>
              </a:extLst>
            </p:cNvPr>
            <p:cNvGrpSpPr/>
            <p:nvPr/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组 17">
                <a:extLst>
                  <a:ext uri="{FF2B5EF4-FFF2-40B4-BE49-F238E27FC236}">
                    <a16:creationId xmlns:a16="http://schemas.microsoft.com/office/drawing/2014/main" id="{63371BE5-97EB-4365-8EDA-4C634155E79F}"/>
                  </a:ext>
                </a:extLst>
              </p:cNvPr>
              <p:cNvGrpSpPr/>
              <p:nvPr/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任意多边形：形状 21">
                  <a:extLst>
                    <a:ext uri="{FF2B5EF4-FFF2-40B4-BE49-F238E27FC236}">
                      <a16:creationId xmlns:a16="http://schemas.microsoft.com/office/drawing/2014/main" id="{533C4D53-A668-4609-B338-E2D33C24A811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lang="zh-CN"/>
                  </a:pPr>
                  <a:endParaRPr kumimoji="0" 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 UI Light"/>
                    <a:ea typeface="+mn-ea"/>
                    <a:cs typeface="Microsoft YaHei UI Light"/>
                  </a:endParaRPr>
                </a:p>
              </p:txBody>
            </p:sp>
            <p:cxnSp>
              <p:nvCxnSpPr>
                <p:cNvPr id="23" name="直接连接符​​(S) 22">
                  <a:extLst>
                    <a:ext uri="{FF2B5EF4-FFF2-40B4-BE49-F238E27FC236}">
                      <a16:creationId xmlns:a16="http://schemas.microsoft.com/office/drawing/2014/main" id="{A487C5A9-C4B3-4A68-8DFB-43F4CDB407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组 18">
                <a:extLst>
                  <a:ext uri="{FF2B5EF4-FFF2-40B4-BE49-F238E27FC236}">
                    <a16:creationId xmlns:a16="http://schemas.microsoft.com/office/drawing/2014/main" id="{82E4A2F3-57A7-4529-A621-A36F1E777A4E}"/>
                  </a:ext>
                </a:extLst>
              </p:cNvPr>
              <p:cNvGrpSpPr/>
              <p:nvPr/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任意多边形：形状 19">
                  <a:extLst>
                    <a:ext uri="{FF2B5EF4-FFF2-40B4-BE49-F238E27FC236}">
                      <a16:creationId xmlns:a16="http://schemas.microsoft.com/office/drawing/2014/main" id="{1482263E-6A78-46B7-8AB8-845C9C9103B4}"/>
                    </a:ext>
                  </a:extLst>
                </p:cNvPr>
                <p:cNvSpPr/>
                <p:nvPr/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lang="zh-CN"/>
                  </a:pPr>
                  <a:endParaRPr kumimoji="0" 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Microsoft YaHei UI Light"/>
                    <a:ea typeface="+mn-ea"/>
                    <a:cs typeface="Microsoft YaHei UI Light"/>
                  </a:endParaRPr>
                </a:p>
              </p:txBody>
            </p:sp>
            <p:cxnSp>
              <p:nvCxnSpPr>
                <p:cNvPr id="21" name="直接连接符​​(S) 20">
                  <a:extLst>
                    <a:ext uri="{FF2B5EF4-FFF2-40B4-BE49-F238E27FC236}">
                      <a16:creationId xmlns:a16="http://schemas.microsoft.com/office/drawing/2014/main" id="{3C7B34F9-7954-4950-ABEA-DDBFF4A4C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4035399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0C47B699-08C0-4851-8BAE-384C14E4E0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66050" y="1079500"/>
            <a:ext cx="3884962" cy="2138400"/>
          </a:xfrm>
        </p:spPr>
        <p:txBody>
          <a:bodyPr rtlCol="0" anchor="b">
            <a:noAutofit/>
          </a:bodyPr>
          <a:lstStyle>
            <a:lvl1pPr algn="ctr">
              <a:defRPr lang="zh-CN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15" name="副标题 2">
            <a:extLst>
              <a:ext uri="{FF2B5EF4-FFF2-40B4-BE49-F238E27FC236}">
                <a16:creationId xmlns:a16="http://schemas.microsoft.com/office/drawing/2014/main" id="{B84917A2-B37A-4655-9D10-50C6FD698FA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66051" y="4113213"/>
            <a:ext cx="3884961" cy="1655762"/>
          </a:xfrm>
        </p:spPr>
        <p:txBody>
          <a:bodyPr rtlCol="0">
            <a:noAutofit/>
          </a:bodyPr>
          <a:lstStyle>
            <a:lvl1pPr marL="0" indent="0" algn="ctr">
              <a:lnSpc>
                <a:spcPct val="90000"/>
              </a:lnSpc>
              <a:buNone/>
              <a:defRPr lang="zh-CN" sz="2400" i="1"/>
            </a:lvl1pPr>
          </a:lstStyle>
          <a:p>
            <a:pPr rtl="0"/>
            <a:r>
              <a:rPr lang="zh-CN" dirty="0"/>
              <a:t>单击此处添加副标题</a:t>
            </a: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88EE5317-4FED-4CB5-85EE-6DAD46C2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438531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3B0D3427-2AA8-987B-E83A-494604F72C1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41338" y="539750"/>
            <a:ext cx="6670675" cy="5759450"/>
          </a:xfrm>
          <a:custGeom>
            <a:avLst/>
            <a:gdLst>
              <a:gd name="connsiteX0" fmla="*/ 6573720 w 6670675"/>
              <a:gd name="connsiteY0" fmla="*/ 0 h 5759450"/>
              <a:gd name="connsiteX1" fmla="*/ 6670675 w 6670675"/>
              <a:gd name="connsiteY1" fmla="*/ 0 h 5759450"/>
              <a:gd name="connsiteX2" fmla="*/ 6670675 w 6670675"/>
              <a:gd name="connsiteY2" fmla="*/ 5759450 h 5759450"/>
              <a:gd name="connsiteX3" fmla="*/ 0 w 6670675"/>
              <a:gd name="connsiteY3" fmla="*/ 5759450 h 5759450"/>
              <a:gd name="connsiteX4" fmla="*/ 0 w 6670675"/>
              <a:gd name="connsiteY4" fmla="*/ 5669502 h 5759450"/>
              <a:gd name="connsiteX5" fmla="*/ 6573720 w 6670675"/>
              <a:gd name="connsiteY5" fmla="*/ 5669502 h 5759450"/>
              <a:gd name="connsiteX6" fmla="*/ 0 w 6670675"/>
              <a:gd name="connsiteY6" fmla="*/ 0 h 5759450"/>
              <a:gd name="connsiteX7" fmla="*/ 6562411 w 6670675"/>
              <a:gd name="connsiteY7" fmla="*/ 0 h 5759450"/>
              <a:gd name="connsiteX8" fmla="*/ 6562411 w 6670675"/>
              <a:gd name="connsiteY8" fmla="*/ 5658193 h 5759450"/>
              <a:gd name="connsiteX9" fmla="*/ 0 w 6670675"/>
              <a:gd name="connsiteY9" fmla="*/ 5658193 h 575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670675" h="5759450">
                <a:moveTo>
                  <a:pt x="6573720" y="0"/>
                </a:moveTo>
                <a:lnTo>
                  <a:pt x="6670675" y="0"/>
                </a:lnTo>
                <a:lnTo>
                  <a:pt x="6670675" y="5759450"/>
                </a:lnTo>
                <a:lnTo>
                  <a:pt x="0" y="5759450"/>
                </a:lnTo>
                <a:lnTo>
                  <a:pt x="0" y="5669502"/>
                </a:lnTo>
                <a:lnTo>
                  <a:pt x="6573720" y="5669502"/>
                </a:lnTo>
                <a:close/>
                <a:moveTo>
                  <a:pt x="0" y="0"/>
                </a:moveTo>
                <a:lnTo>
                  <a:pt x="6562411" y="0"/>
                </a:lnTo>
                <a:lnTo>
                  <a:pt x="6562411" y="5658193"/>
                </a:lnTo>
                <a:lnTo>
                  <a:pt x="0" y="5658193"/>
                </a:lnTo>
                <a:close/>
              </a:path>
            </a:pathLst>
          </a:custGeom>
        </p:spPr>
        <p:txBody>
          <a:bodyPr wrap="square" rtlCol="0">
            <a:noAutofit/>
          </a:bodyPr>
          <a:lstStyle>
            <a:lvl1pPr marL="0" indent="0" algn="ctr">
              <a:buNone/>
              <a:defRPr lang="zh-CN" sz="1800"/>
            </a:lvl1pPr>
          </a:lstStyle>
          <a:p>
            <a:pPr rtl="0"/>
            <a:r>
              <a:rPr lang="zh-CN" dirty="0"/>
              <a:t>单击图标以添加照片</a:t>
            </a:r>
          </a:p>
        </p:txBody>
      </p:sp>
      <p:sp>
        <p:nvSpPr>
          <p:cNvPr id="6" name="边框 5">
            <a:extLst>
              <a:ext uri="{FF2B5EF4-FFF2-40B4-BE49-F238E27FC236}">
                <a16:creationId xmlns:a16="http://schemas.microsoft.com/office/drawing/2014/main" id="{1D4FB6FD-0D78-2F14-EC30-9013875CFD4A}"/>
              </a:ext>
            </a:extLst>
          </p:cNvPr>
          <p:cNvSpPr/>
          <p:nvPr userDrawn="1"/>
        </p:nvSpPr>
        <p:spPr>
          <a:xfrm>
            <a:off x="439938" y="439388"/>
            <a:ext cx="6675120" cy="5769864"/>
          </a:xfrm>
          <a:prstGeom prst="frame">
            <a:avLst>
              <a:gd name="adj1" fmla="val 19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33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6"/>
            <a:ext cx="10058400" cy="1097280"/>
          </a:xfrm>
        </p:spPr>
        <p:txBody>
          <a:bodyPr wrap="square" rtlCol="0" anchor="ctr" anchorCtr="0">
            <a:normAutofit/>
          </a:bodyPr>
          <a:lstStyle>
            <a:lvl1pPr algn="ctr">
              <a:defRPr lang="zh-CN"/>
            </a:lvl1pPr>
          </a:lstStyle>
          <a:p>
            <a:pPr algn="ctr" rtl="0"/>
            <a:r>
              <a:rPr lang="zh-CN" dirty="0"/>
              <a:t>单击此处添加标题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711243" y="2287435"/>
            <a:ext cx="8769514" cy="3768195"/>
          </a:xfrm>
        </p:spPr>
        <p:txBody>
          <a:bodyPr tIns="182880" rtlCol="0">
            <a:noAutofit/>
          </a:bodyPr>
          <a:lstStyle>
            <a:lvl1pPr marL="283464" indent="-283464">
              <a:lnSpc>
                <a:spcPct val="100000"/>
              </a:lnSpc>
              <a:spcBef>
                <a:spcPts val="1000"/>
              </a:spcBef>
              <a:defRPr lang="zh-CN" sz="1800"/>
            </a:lvl1pPr>
            <a:lvl2pPr marL="283464">
              <a:lnSpc>
                <a:spcPct val="100000"/>
              </a:lnSpc>
              <a:spcBef>
                <a:spcPts val="1000"/>
              </a:spcBef>
              <a:defRPr lang="zh-CN" sz="1800"/>
            </a:lvl2pPr>
            <a:lvl3pPr indent="-283464">
              <a:lnSpc>
                <a:spcPct val="100000"/>
              </a:lnSpc>
              <a:spcBef>
                <a:spcPts val="1000"/>
              </a:spcBef>
              <a:defRPr lang="zh-CN" sz="1800"/>
            </a:lvl3pPr>
            <a:lvl4pPr>
              <a:lnSpc>
                <a:spcPct val="100000"/>
              </a:lnSpc>
              <a:spcBef>
                <a:spcPts val="1000"/>
              </a:spcBef>
              <a:defRPr lang="zh-CN" sz="1800"/>
            </a:lvl4pPr>
            <a:lvl5pPr indent="-283464">
              <a:lnSpc>
                <a:spcPct val="100000"/>
              </a:lnSpc>
              <a:spcBef>
                <a:spcPts val="1000"/>
              </a:spcBef>
              <a:defRPr lang="zh-CN" sz="1800"/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zh-CN"/>
            </a:lvl1pPr>
          </a:lstStyle>
          <a:p>
            <a:pPr rtl="0">
              <a:defRPr lang="zh-CN"/>
            </a:pPr>
            <a:r>
              <a:rPr lang="zh-CN" dirty="0">
                <a:solidFill>
                  <a:prstClr val="white">
                    <a:alpha val="70000"/>
                  </a:prstClr>
                </a:solidFill>
              </a:rPr>
              <a:t>20XX</a:t>
            </a:r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fld id="{D39607A7-8386-47DB-8578-DDEDD194E5D4}" type="slidenum">
              <a:rPr kumimoji="0" lang="zh-CN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t>‹#›</a:t>
            </a:fld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6" name="长方形 5">
            <a:extLst>
              <a:ext uri="{FF2B5EF4-FFF2-40B4-BE49-F238E27FC236}">
                <a16:creationId xmlns:a16="http://schemas.microsoft.com/office/drawing/2014/main" id="{2B2C7C83-D77B-1EFF-5877-DB5DF792E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502818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197100" y="1079500"/>
            <a:ext cx="7797799" cy="2138400"/>
          </a:xfrm>
        </p:spPr>
        <p:txBody>
          <a:bodyPr rtlCol="0" anchor="b">
            <a:normAutofit/>
          </a:bodyPr>
          <a:lstStyle>
            <a:lvl1pPr algn="ctr">
              <a:defRPr lang="zh-CN" sz="2800"/>
            </a:lvl1pPr>
          </a:lstStyle>
          <a:p>
            <a:pPr rtl="0"/>
            <a:r>
              <a:rPr lang="zh-CN" dirty="0"/>
              <a:t>单击此处添加标题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308350" y="4113213"/>
            <a:ext cx="5575300" cy="1655762"/>
          </a:xfrm>
        </p:spPr>
        <p:txBody>
          <a:bodyPr rtlCol="0"/>
          <a:lstStyle>
            <a:lvl1pPr marL="0" indent="0" algn="ctr">
              <a:buNone/>
              <a:defRPr lang="zh-CN" sz="2400" i="1"/>
            </a:lvl1pPr>
            <a:lvl2pPr marL="457200" indent="0" algn="ctr">
              <a:buNone/>
              <a:defRPr lang="zh-CN" sz="2000"/>
            </a:lvl2pPr>
            <a:lvl3pPr marL="914400" indent="0" algn="ctr">
              <a:buNone/>
              <a:defRPr lang="zh-CN" sz="1800"/>
            </a:lvl3pPr>
            <a:lvl4pPr marL="1371600" indent="0" algn="ctr">
              <a:buNone/>
              <a:defRPr lang="zh-CN" sz="1600"/>
            </a:lvl4pPr>
            <a:lvl5pPr marL="1828800" indent="0" algn="ctr">
              <a:buNone/>
              <a:defRPr lang="zh-CN" sz="1600"/>
            </a:lvl5pPr>
            <a:lvl6pPr marL="2286000" indent="0" algn="ctr">
              <a:buNone/>
              <a:defRPr lang="zh-CN" sz="1600"/>
            </a:lvl6pPr>
            <a:lvl7pPr marL="2743200" indent="0" algn="ctr">
              <a:buNone/>
              <a:defRPr lang="zh-CN" sz="1600"/>
            </a:lvl7pPr>
            <a:lvl8pPr marL="3200400" indent="0" algn="ctr">
              <a:buNone/>
              <a:defRPr lang="zh-CN" sz="1600"/>
            </a:lvl8pPr>
            <a:lvl9pPr marL="3657600" indent="0" algn="ctr">
              <a:buNone/>
              <a:defRPr lang="zh-CN" sz="1600"/>
            </a:lvl9pPr>
          </a:lstStyle>
          <a:p>
            <a:pPr rtl="0"/>
            <a:r>
              <a:rPr lang="zh-CN" dirty="0"/>
              <a:t>单击此处添加副标题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r>
              <a:rPr lang="zh-CN" dirty="0"/>
              <a:t>20XX</a:t>
            </a: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endParaRPr lang="zh-CN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rtlCol="0"/>
          <a:lstStyle>
            <a:defPPr>
              <a:defRPr lang="zh-CN"/>
            </a:defPPr>
          </a:lstStyle>
          <a:p>
            <a:pPr rtl="0"/>
            <a:fld id="{D39607A7-8386-47DB-8578-DDEDD194E5D4}" type="slidenum">
              <a:rPr lang="zh-CN" smtClean="0"/>
              <a:pPr/>
              <a:t>‹#›</a:t>
            </a:fld>
            <a:endParaRPr lang="zh-CN" dirty="0"/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701C0CAB-6A03-4C6A-9FAA-21984775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 19">
            <a:extLst>
              <a:ext uri="{FF2B5EF4-FFF2-40B4-BE49-F238E27FC236}">
                <a16:creationId xmlns:a16="http://schemas.microsoft.com/office/drawing/2014/main" id="{F982E0B2-AA9C-441C-A08E-A9DF9CF12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840244" y="4869342"/>
            <a:ext cx="1623711" cy="630920"/>
            <a:chOff x="9588346" y="4824892"/>
            <a:chExt cx="1623711" cy="630920"/>
          </a:xfrm>
        </p:grpSpPr>
        <p:sp>
          <p:nvSpPr>
            <p:cNvPr id="16" name="任意多边形：形状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</a:lstStyle>
            <a:p>
              <a:pPr algn="ctr" rtl="0"/>
              <a:endParaRPr lang="zh-CN" dirty="0"/>
            </a:p>
          </p:txBody>
        </p:sp>
        <p:grpSp>
          <p:nvGrpSpPr>
            <p:cNvPr id="17" name="组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任意多边形：形状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</a:lstStyle>
              <a:p>
                <a:pPr algn="ctr" rtl="0"/>
                <a:endParaRPr lang="zh-CN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直接连接符​​(S)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76083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 栏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6800" y="777244"/>
            <a:ext cx="10058400" cy="1097280"/>
          </a:xfrm>
        </p:spPr>
        <p:txBody>
          <a:bodyPr wrap="square" rtlCol="0" anchor="ctr" anchorCtr="0">
            <a:normAutofit/>
          </a:bodyPr>
          <a:lstStyle>
            <a:lvl1pPr algn="ctr">
              <a:defRPr lang="zh-CN"/>
            </a:lvl1pPr>
          </a:lstStyle>
          <a:p>
            <a:pPr algn="ctr" rtl="0"/>
            <a:r>
              <a:rPr lang="zh-CN" dirty="0"/>
              <a:t>单击此处添加标题</a:t>
            </a:r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51664AFF-309D-433B-B3F0-84A98A207C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819649" y="2057404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F2B970E0-2BF6-DE0A-33F2-E136830CC0F2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1664443" y="2484712"/>
            <a:ext cx="4360507" cy="360542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zh-CN" sz="1800" i="0"/>
            </a:lvl1pPr>
            <a:lvl2pPr marL="285750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lang="zh-CN"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lang="zh-CN"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lang="zh-CN"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lang="zh-CN" sz="1800" i="0"/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418C0F6-1F2A-74E4-A6C4-914FE336632A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359649" y="2493040"/>
            <a:ext cx="4360507" cy="360542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zh-CN" sz="1800" i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lang="zh-CN"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lang="zh-CN"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lang="zh-CN" sz="1800" i="0"/>
            </a:lvl4pPr>
            <a:lvl5pPr marL="11430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lang="zh-CN" sz="1800" i="0"/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zh-CN"/>
            </a:lvl1pPr>
          </a:lstStyle>
          <a:p>
            <a:pPr rtl="0">
              <a:defRPr lang="zh-CN"/>
            </a:pPr>
            <a:r>
              <a:rPr lang="zh-CN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zh-CN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fld id="{D39607A7-8386-47DB-8578-DDEDD194E5D4}" type="slidenum">
              <a:rPr kumimoji="0" lang="zh-CN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t>‹#›</a:t>
            </a:fld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3" name="长方形 2">
            <a:extLst>
              <a:ext uri="{FF2B5EF4-FFF2-40B4-BE49-F238E27FC236}">
                <a16:creationId xmlns:a16="http://schemas.microsoft.com/office/drawing/2014/main" id="{C97ED942-AF2B-12D4-2ED4-570ACFD0F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1163" y="548640"/>
            <a:ext cx="11109674" cy="5749290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algn="ctr" rt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239854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 2 栏内容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长方形 2">
            <a:extLst>
              <a:ext uri="{FF2B5EF4-FFF2-40B4-BE49-F238E27FC236}">
                <a16:creationId xmlns:a16="http://schemas.microsoft.com/office/drawing/2014/main" id="{B7A45527-A259-1C6D-E8B4-514715484B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245608"/>
            <a:ext cx="12192000" cy="3612392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alpha val="3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5FC5AD6-5EA9-4D31-BA29-EE3AABE223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8640" y="548640"/>
            <a:ext cx="3886200" cy="2304288"/>
          </a:xfrm>
        </p:spPr>
        <p:txBody>
          <a:bodyPr wrap="square" rtlCol="0" anchor="ctr" anchorCtr="0">
            <a:normAutofit/>
          </a:bodyPr>
          <a:lstStyle>
            <a:lvl1pPr algn="ctr">
              <a:defRPr lang="zh-CN"/>
            </a:lvl1pPr>
          </a:lstStyle>
          <a:p>
            <a:pPr algn="ctr" rtl="0"/>
            <a:r>
              <a:rPr lang="zh-CN" dirty="0"/>
              <a:t>单击此处添加标题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E4ACBDB-D54B-994A-AD88-E89D37245FA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5534660" y="548641"/>
            <a:ext cx="6130625" cy="2304288"/>
          </a:xfrm>
        </p:spPr>
        <p:txBody>
          <a:bodyPr rtlCol="0" anchor="ctr">
            <a:noAutofit/>
          </a:bodyPr>
          <a:lstStyle>
            <a:lvl1pPr marL="512064" indent="-5120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zh-CN" sz="1800"/>
            </a:lvl1pPr>
            <a:lvl2pPr marL="70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zh-CN" sz="1800"/>
            </a:lvl2pPr>
            <a:lvl3pPr marL="113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zh-CN" sz="1800"/>
            </a:lvl3pPr>
            <a:lvl4pPr marL="1422900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zh-CN" sz="1800"/>
            </a:lvl4pPr>
            <a:lvl5pPr marL="1859436" indent="-34290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+mj-lt"/>
              <a:buAutoNum type="arabicPeriod"/>
              <a:defRPr lang="zh-CN" sz="1800"/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ED8447B1-F82E-026F-7FF0-7E95D361E7A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520387" y="3735238"/>
            <a:ext cx="6130625" cy="2574120"/>
          </a:xfrm>
        </p:spPr>
        <p:txBody>
          <a:bodyPr rtlCol="0">
            <a:no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zh-CN" sz="180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"/>
              <a:defRPr lang="zh-CN" sz="1800" i="0"/>
            </a:lvl2pPr>
            <a:lvl3pPr marL="685800" indent="-283464">
              <a:lnSpc>
                <a:spcPct val="100000"/>
              </a:lnSpc>
              <a:spcBef>
                <a:spcPts val="1000"/>
              </a:spcBef>
              <a:buClr>
                <a:schemeClr val="accent5">
                  <a:lumMod val="60000"/>
                  <a:lumOff val="40000"/>
                </a:schemeClr>
              </a:buClr>
              <a:defRPr lang="zh-CN" sz="1800" i="0"/>
            </a:lvl3pPr>
            <a:lvl4pPr marL="685800">
              <a:lnSpc>
                <a:spcPct val="100000"/>
              </a:lnSpc>
              <a:spcBef>
                <a:spcPts val="1000"/>
              </a:spcBef>
              <a:defRPr lang="zh-CN" sz="1800" i="0"/>
            </a:lvl4pPr>
            <a:lvl5pPr indent="-283464">
              <a:defRPr lang="zh-CN" sz="1600"/>
            </a:lvl5pPr>
          </a:lstStyle>
          <a:p>
            <a:pPr lvl="0" rtl="0"/>
            <a:r>
              <a:rPr lang="zh-CN" dirty="0"/>
              <a:t>单击此处添加内容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</p:txBody>
      </p:sp>
      <p:sp>
        <p:nvSpPr>
          <p:cNvPr id="9" name="日期占位符 3">
            <a:extLst>
              <a:ext uri="{FF2B5EF4-FFF2-40B4-BE49-F238E27FC236}">
                <a16:creationId xmlns:a16="http://schemas.microsoft.com/office/drawing/2014/main" id="{85D87A86-18DB-4F48-991B-B96728C9E2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</p:spPr>
        <p:txBody>
          <a:bodyPr rtlCol="0"/>
          <a:lstStyle>
            <a:lvl1pPr>
              <a:defRPr lang="zh-CN"/>
            </a:lvl1pPr>
          </a:lstStyle>
          <a:p>
            <a:pPr rtl="0">
              <a:defRPr lang="zh-CN"/>
            </a:pPr>
            <a:r>
              <a:rPr lang="zh-CN">
                <a:solidFill>
                  <a:prstClr val="white">
                    <a:alpha val="70000"/>
                  </a:prstClr>
                </a:solidFill>
              </a:rPr>
              <a:t>20XX</a:t>
            </a:r>
            <a:endParaRPr lang="zh-CN" dirty="0">
              <a:solidFill>
                <a:prstClr val="white">
                  <a:alpha val="70000"/>
                </a:prstClr>
              </a:solidFill>
            </a:endParaRPr>
          </a:p>
        </p:txBody>
      </p:sp>
      <p:sp>
        <p:nvSpPr>
          <p:cNvPr id="10" name="页脚占位符 4">
            <a:extLst>
              <a:ext uri="{FF2B5EF4-FFF2-40B4-BE49-F238E27FC236}">
                <a16:creationId xmlns:a16="http://schemas.microsoft.com/office/drawing/2014/main" id="{E9F77D95-7E8B-48BA-B550-76A5C297F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sp>
        <p:nvSpPr>
          <p:cNvPr id="11" name="灯片编号占位符 5">
            <a:extLst>
              <a:ext uri="{FF2B5EF4-FFF2-40B4-BE49-F238E27FC236}">
                <a16:creationId xmlns:a16="http://schemas.microsoft.com/office/drawing/2014/main" id="{5510D382-212F-47D7-A76F-181F2262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</p:spPr>
        <p:txBody>
          <a:bodyPr rtlCol="0"/>
          <a:lstStyle>
            <a:defPPr>
              <a:defRPr lang="zh-CN"/>
            </a:def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zh-CN"/>
            </a:pPr>
            <a:fld id="{D39607A7-8386-47DB-8578-DDEDD194E5D4}" type="slidenum">
              <a:rPr kumimoji="0" lang="zh-CN" sz="1000" b="0" i="0" u="none" strike="noStrike" kern="1200" cap="all" spc="300" normalizeH="0" baseline="0" noProof="0" smtClean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Microsoft YaHei UI Light"/>
                <a:ea typeface="+mn-ea"/>
                <a:cs typeface="Microsoft YaHei UI Light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zh-CN"/>
              </a:pPr>
              <a:t>‹#›</a:t>
            </a:fld>
            <a:endParaRPr kumimoji="0" lang="zh-CN" sz="1000" b="0" i="0" u="none" strike="noStrike" kern="1200" cap="all" spc="300" normalizeH="0" baseline="0" noProof="0" dirty="0">
              <a:ln>
                <a:noFill/>
              </a:ln>
              <a:solidFill>
                <a:prstClr val="white">
                  <a:alpha val="70000"/>
                </a:prstClr>
              </a:solidFill>
              <a:effectLst/>
              <a:uLnTx/>
              <a:uFillTx/>
              <a:latin typeface="Microsoft YaHei UI Light"/>
              <a:ea typeface="+mn-ea"/>
              <a:cs typeface="Microsoft YaHei UI Light"/>
            </a:endParaRPr>
          </a:p>
        </p:txBody>
      </p:sp>
      <p:cxnSp>
        <p:nvCxnSpPr>
          <p:cNvPr id="2" name="直接连接符​​(S) 1">
            <a:extLst>
              <a:ext uri="{FF2B5EF4-FFF2-40B4-BE49-F238E27FC236}">
                <a16:creationId xmlns:a16="http://schemas.microsoft.com/office/drawing/2014/main" id="{C476BAB9-3D46-228B-0268-9918F1524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4714750" y="1691606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252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defPPr>
              <a:defRPr lang="zh-CN"/>
            </a:defPPr>
          </a:lstStyle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lang="zh-CN" sz="1000" cap="all" spc="300" baseline="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  <a:endParaRPr lang="en-US" dirty="0">
              <a:latin typeface="+mj-lt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lang="zh-CN" sz="1000" cap="all" spc="300" baseline="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</a:lstStyle>
          <a:p>
            <a:endParaRPr lang="zh-CN" altLang="en-US" dirty="0">
              <a:latin typeface="+mj-lt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lang="zh-CN" sz="1000" cap="all" spc="300" baseline="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</a:lstStyle>
          <a:p>
            <a:fld id="{D39607A7-8386-47DB-8578-DDEDD194E5D4}" type="slidenum">
              <a:rPr lang="en-US" altLang="zh-CN" smtClean="0"/>
              <a:pPr/>
              <a:t>‹#›</a:t>
            </a:fld>
            <a:endParaRPr lang="en-US" alt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387124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7" r:id="rId1"/>
    <p:sldLayoutId id="2147483694" r:id="rId2"/>
    <p:sldLayoutId id="2147483679" r:id="rId3"/>
    <p:sldLayoutId id="2147483695" r:id="rId4"/>
    <p:sldLayoutId id="2147483678" r:id="rId5"/>
    <p:sldLayoutId id="2147483696" r:id="rId6"/>
    <p:sldLayoutId id="2147483697" r:id="rId7"/>
    <p:sldLayoutId id="2147483700" r:id="rId8"/>
    <p:sldLayoutId id="2147483701" r:id="rId9"/>
    <p:sldLayoutId id="2147483698" r:id="rId10"/>
    <p:sldLayoutId id="2147483699" r:id="rId11"/>
    <p:sldLayoutId id="2147483702" r:id="rId1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zh-CN"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lang="zh-CN" sz="2000" kern="1200">
          <a:solidFill>
            <a:schemeClr val="tx1">
              <a:alpha val="70000"/>
            </a:schemeClr>
          </a:solidFill>
          <a:latin typeface="+mj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lang="zh-CN" sz="2000" i="1" kern="1200">
          <a:solidFill>
            <a:schemeClr val="tx1">
              <a:alpha val="70000"/>
            </a:schemeClr>
          </a:solidFill>
          <a:latin typeface="+mj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lang="zh-CN" sz="2000" kern="1200">
          <a:solidFill>
            <a:schemeClr val="tx1">
              <a:alpha val="70000"/>
            </a:schemeClr>
          </a:solidFill>
          <a:latin typeface="+mj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lang="zh-CN" sz="2000" i="1" kern="1200">
          <a:solidFill>
            <a:schemeClr val="tx1">
              <a:alpha val="70000"/>
            </a:schemeClr>
          </a:solidFill>
          <a:latin typeface="+mj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lang="zh-CN" sz="2000" kern="1200">
          <a:solidFill>
            <a:schemeClr val="tx1">
              <a:alpha val="7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cs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19">
          <p15:clr>
            <a:srgbClr val="5ACBF0"/>
          </p15:clr>
        </p15:guide>
        <p15:guide id="2" pos="1731">
          <p15:clr>
            <a:srgbClr val="5ACBF0"/>
          </p15:clr>
        </p15:guide>
        <p15:guide id="3" pos="3140">
          <p15:clr>
            <a:srgbClr val="5ACBF0"/>
          </p15:clr>
        </p15:guide>
        <p15:guide id="4" pos="3488">
          <p15:clr>
            <a:srgbClr val="5ACBF0"/>
          </p15:clr>
        </p15:guide>
        <p15:guide id="5" pos="2788">
          <p15:clr>
            <a:srgbClr val="5ACBF0"/>
          </p15:clr>
        </p15:guide>
        <p15:guide id="6" pos="2434">
          <p15:clr>
            <a:srgbClr val="5ACBF0"/>
          </p15:clr>
        </p15:guide>
        <p15:guide id="7" pos="2084">
          <p15:clr>
            <a:srgbClr val="5ACBF0"/>
          </p15:clr>
        </p15:guide>
        <p15:guide id="8" pos="341">
          <p15:clr>
            <a:srgbClr val="F26B43"/>
          </p15:clr>
        </p15:guide>
        <p15:guide id="9" pos="1384">
          <p15:clr>
            <a:srgbClr val="5ACBF0"/>
          </p15:clr>
        </p15:guide>
        <p15:guide id="10" pos="1032">
          <p15:clr>
            <a:srgbClr val="5ACBF0"/>
          </p15:clr>
        </p15:guide>
        <p15:guide id="11" pos="680">
          <p15:clr>
            <a:srgbClr val="FDE53C"/>
          </p15:clr>
        </p15:guide>
        <p15:guide id="12" pos="4192">
          <p15:clr>
            <a:srgbClr val="5ACBF0"/>
          </p15:clr>
        </p15:guide>
        <p15:guide id="13" pos="4543">
          <p15:clr>
            <a:srgbClr val="5ACBF0"/>
          </p15:clr>
        </p15:guide>
        <p15:guide id="14" pos="4892">
          <p15:clr>
            <a:srgbClr val="5ACBF0"/>
          </p15:clr>
        </p15:guide>
        <p15:guide id="15" pos="5244">
          <p15:clr>
            <a:srgbClr val="5ACBF0"/>
          </p15:clr>
        </p15:guide>
        <p15:guide id="16" pos="5596">
          <p15:clr>
            <a:srgbClr val="5ACBF0"/>
          </p15:clr>
        </p15:guide>
        <p15:guide id="17" pos="5948">
          <p15:clr>
            <a:srgbClr val="5ACBF0"/>
          </p15:clr>
        </p15:guide>
        <p15:guide id="18" pos="6296">
          <p15:clr>
            <a:srgbClr val="5ACBF0"/>
          </p15:clr>
        </p15:guide>
        <p15:guide id="19" pos="6648">
          <p15:clr>
            <a:srgbClr val="5ACBF0"/>
          </p15:clr>
        </p15:guide>
        <p15:guide id="20" pos="6996">
          <p15:clr>
            <a:srgbClr val="FDE53C"/>
          </p15:clr>
        </p15:guide>
        <p15:guide id="21" orient="horz" pos="335">
          <p15:clr>
            <a:srgbClr val="F26B43"/>
          </p15:clr>
        </p15:guide>
        <p15:guide id="22" orient="horz" pos="680">
          <p15:clr>
            <a:srgbClr val="FDE53C"/>
          </p15:clr>
        </p15:guide>
        <p15:guide id="23" orient="horz" pos="1050">
          <p15:clr>
            <a:srgbClr val="5ACBF0"/>
          </p15:clr>
        </p15:guide>
        <p15:guide id="24" orient="horz" pos="1791">
          <p15:clr>
            <a:srgbClr val="5ACBF0"/>
          </p15:clr>
        </p15:guide>
        <p15:guide id="26" orient="horz" pos="2530">
          <p15:clr>
            <a:srgbClr val="5ACBF0"/>
          </p15:clr>
        </p15:guide>
        <p15:guide id="27" orient="horz" pos="2899">
          <p15:clr>
            <a:srgbClr val="5ACBF0"/>
          </p15:clr>
        </p15:guide>
        <p15:guide id="28" orient="horz" pos="3268">
          <p15:clr>
            <a:srgbClr val="5ACBF0"/>
          </p15:clr>
        </p15:guide>
        <p15:guide id="29" orient="horz" pos="3634">
          <p15:clr>
            <a:srgbClr val="FDE53C"/>
          </p15:clr>
        </p15:guide>
        <p15:guide id="30" orient="horz" pos="3979">
          <p15:clr>
            <a:srgbClr val="F26B43"/>
          </p15:clr>
        </p15:guide>
        <p15:guide id="31" orient="horz" pos="2160">
          <p15:clr>
            <a:srgbClr val="FDE53C"/>
          </p15:clr>
        </p15:guide>
        <p15:guide id="32" pos="7340">
          <p15:clr>
            <a:srgbClr val="F26B43"/>
          </p15:clr>
        </p15:guide>
        <p15:guide id="33" pos="3840">
          <p15:clr>
            <a:srgbClr val="FDE53C"/>
          </p15:clr>
        </p15:guide>
        <p15:guide id="34" orient="horz" pos="637">
          <p15:clr>
            <a:srgbClr val="C35EA4"/>
          </p15:clr>
        </p15:guide>
        <p15:guide id="35" orient="horz" pos="1128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jpg"/><Relationship Id="rId11" Type="http://schemas.openxmlformats.org/officeDocument/2006/relationships/image" Target="../media/image21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E381C4-F52E-F586-1465-77001CB91E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543594"/>
          </a:xfrm>
        </p:spPr>
        <p:txBody>
          <a:bodyPr rtlCol="0">
            <a:normAutofit/>
          </a:bodyPr>
          <a:lstStyle>
            <a:defPPr>
              <a:defRPr lang="zh-CN"/>
            </a:defPPr>
          </a:lstStyle>
          <a:p>
            <a:pPr rtl="0"/>
            <a:r>
              <a:rPr lang="zh-CN" altLang="en-US" sz="4400" dirty="0">
                <a:solidFill>
                  <a:schemeClr val="accent5">
                    <a:lumMod val="20000"/>
                    <a:lumOff val="80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香山之行</a:t>
            </a:r>
            <a:endParaRPr lang="zh-CN" sz="4400" dirty="0">
              <a:solidFill>
                <a:schemeClr val="accent5">
                  <a:lumMod val="20000"/>
                  <a:lumOff val="80000"/>
                </a:schemeClr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619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601A1CE8-0D6F-2BD5-A3A3-B8E40FF4C29E}"/>
              </a:ext>
            </a:extLst>
          </p:cNvPr>
          <p:cNvSpPr/>
          <p:nvPr/>
        </p:nvSpPr>
        <p:spPr>
          <a:xfrm>
            <a:off x="0" y="1597981"/>
            <a:ext cx="12192000" cy="37996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C614C04-214D-C9DB-D204-4C97B6C26C2A}"/>
              </a:ext>
            </a:extLst>
          </p:cNvPr>
          <p:cNvSpPr/>
          <p:nvPr/>
        </p:nvSpPr>
        <p:spPr>
          <a:xfrm>
            <a:off x="319596" y="266330"/>
            <a:ext cx="2077375" cy="7457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accent5">
                    <a:lumMod val="20000"/>
                    <a:lumOff val="80000"/>
                  </a:schemeClr>
                </a:solidFill>
                <a:effectLst>
                  <a:reflection stA="45000" endPos="1000" dist="63500" dir="5400000" sy="-100000" algn="bl" rotWithShape="0"/>
                </a:effectLst>
                <a:latin typeface="华文行楷" panose="02010800040101010101" pitchFamily="2" charset="-122"/>
                <a:ea typeface="华文行楷" panose="02010800040101010101" pitchFamily="2" charset="-122"/>
              </a:rPr>
              <a:t>勤政殿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46AED87-1366-538E-7836-1565377AE79F}"/>
              </a:ext>
            </a:extLst>
          </p:cNvPr>
          <p:cNvGrpSpPr/>
          <p:nvPr/>
        </p:nvGrpSpPr>
        <p:grpSpPr>
          <a:xfrm>
            <a:off x="0" y="1967701"/>
            <a:ext cx="15821851" cy="3063216"/>
            <a:chOff x="-2608587" y="2003023"/>
            <a:chExt cx="15821851" cy="3063216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C51A5372-8E9E-25D6-B07F-92A79E4CD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5537" y="2003023"/>
              <a:ext cx="3919544" cy="2938509"/>
            </a:xfrm>
            <a:prstGeom prst="rect">
              <a:avLst/>
            </a:prstGeom>
          </p:spPr>
        </p:pic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DCDD71AC-EA01-E393-CDC5-41E99E140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83472" y="2034200"/>
              <a:ext cx="2205281" cy="2941524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7DDB3C69-CEFC-2FB1-6B61-E9E5EC7FE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21181" y="2062361"/>
              <a:ext cx="2205282" cy="2941526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4E09088-8533-2811-FF82-459B737E8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608587" y="2031185"/>
              <a:ext cx="4006737" cy="3003878"/>
            </a:xfrm>
            <a:prstGeom prst="rect">
              <a:avLst/>
            </a:prstGeom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DBF9C6AB-053A-6364-BC10-0802CBED3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61236" y="2062361"/>
              <a:ext cx="2252028" cy="3003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868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4.81481E-6 L -0.29935 4.81481E-6 " pathEditMode="relative" rAng="0" ptsTypes="AA">
                                      <p:cBhvr>
                                        <p:cTn id="6" dur="2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7923187B-01E0-1AA1-DD09-BCB6F60E7FB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10527" b="10527"/>
          <a:stretch>
            <a:fillRect/>
          </a:stretch>
        </p:blipFill>
        <p:spPr/>
      </p:pic>
      <p:pic>
        <p:nvPicPr>
          <p:cNvPr id="15" name="图片占位符 14">
            <a:extLst>
              <a:ext uri="{FF2B5EF4-FFF2-40B4-BE49-F238E27FC236}">
                <a16:creationId xmlns:a16="http://schemas.microsoft.com/office/drawing/2014/main" id="{DD418F23-FF9F-F444-AA35-15701F851EF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10527" b="10527"/>
          <a:stretch>
            <a:fillRect/>
          </a:stretch>
        </p:blipFill>
        <p:spPr/>
      </p:pic>
      <p:pic>
        <p:nvPicPr>
          <p:cNvPr id="19" name="图片占位符 18">
            <a:extLst>
              <a:ext uri="{FF2B5EF4-FFF2-40B4-BE49-F238E27FC236}">
                <a16:creationId xmlns:a16="http://schemas.microsoft.com/office/drawing/2014/main" id="{34DC52C4-13C7-9EDD-9536-8EAD153AEA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/>
          <a:srcRect t="27814" b="27814"/>
          <a:stretch>
            <a:fillRect/>
          </a:stretch>
        </p:blipFill>
        <p:spPr/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8935627-9AAF-52DD-8DEB-42A8579B7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078" y="1438182"/>
            <a:ext cx="6998339" cy="5246703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A0420241-A23F-5FB1-6661-2E913FC611F8}"/>
              </a:ext>
            </a:extLst>
          </p:cNvPr>
          <p:cNvSpPr/>
          <p:nvPr/>
        </p:nvSpPr>
        <p:spPr>
          <a:xfrm>
            <a:off x="461639" y="363984"/>
            <a:ext cx="3000652" cy="8522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双清别墅</a:t>
            </a:r>
          </a:p>
        </p:txBody>
      </p:sp>
    </p:spTree>
    <p:extLst>
      <p:ext uri="{BB962C8B-B14F-4D97-AF65-F5344CB8AC3E}">
        <p14:creationId xmlns:p14="http://schemas.microsoft.com/office/powerpoint/2010/main" val="2841478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37D508AF-0E1C-CE80-4707-63EA83ED9C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7635" b="17635"/>
          <a:stretch>
            <a:fillRect/>
          </a:stretch>
        </p:blipFill>
        <p:spPr>
          <a:xfrm>
            <a:off x="390417" y="99874"/>
            <a:ext cx="6670675" cy="6658252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D40EA4-1EEB-8657-844F-07C84F59A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191" y="99874"/>
            <a:ext cx="2848912" cy="38000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5F2DB9-A37C-1ED6-EB58-BF7B46CC6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517" y="3835028"/>
            <a:ext cx="3898987" cy="292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6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48070D8C-C857-3860-B742-D00EAFB4D64C}"/>
              </a:ext>
            </a:extLst>
          </p:cNvPr>
          <p:cNvGrpSpPr/>
          <p:nvPr/>
        </p:nvGrpSpPr>
        <p:grpSpPr>
          <a:xfrm>
            <a:off x="0" y="1565433"/>
            <a:ext cx="41236974" cy="4112105"/>
            <a:chOff x="-16132537" y="1217090"/>
            <a:chExt cx="41236974" cy="411210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D62C0AE-E52E-DF3A-BF04-34C25D657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6132537" y="1217090"/>
              <a:ext cx="4843182" cy="3630967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E85D9EDA-452C-514F-AACD-BA2002E67A50}"/>
                </a:ext>
              </a:extLst>
            </p:cNvPr>
            <p:cNvGrpSpPr/>
            <p:nvPr/>
          </p:nvGrpSpPr>
          <p:grpSpPr>
            <a:xfrm>
              <a:off x="-10830013" y="1528805"/>
              <a:ext cx="35934450" cy="3800390"/>
              <a:chOff x="-19974013" y="1242126"/>
              <a:chExt cx="35934450" cy="3800390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F7514C1A-C2F6-C2D8-FB3D-CD27CD71F1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9974013" y="1242126"/>
                <a:ext cx="4427399" cy="3319252"/>
              </a:xfrm>
              <a:prstGeom prst="rect">
                <a:avLst/>
              </a:prstGeom>
            </p:spPr>
          </p:pic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id="{5DF7BFBB-96F8-B958-51C8-C45DC99055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5209124" y="1255680"/>
                <a:ext cx="4409320" cy="3305698"/>
              </a:xfrm>
              <a:prstGeom prst="rect">
                <a:avLst/>
              </a:prstGeom>
            </p:spPr>
          </p:pic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39C644D4-8713-899C-806C-49165841AA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0340462" y="1286818"/>
                <a:ext cx="4715293" cy="3535088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3A6A35C-18E2-9714-3E8A-5E3D13E1B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92955" y="1382697"/>
                <a:ext cx="4712244" cy="3532802"/>
              </a:xfrm>
              <a:prstGeom prst="rect">
                <a:avLst/>
              </a:prstGeom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0811542D-28E2-29D0-F77C-1A69B76B91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32335" y="1255680"/>
                <a:ext cx="5051088" cy="3786836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BDA4E9FF-D536-1AF7-E505-C2546B25E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5253766" y="1255680"/>
                <a:ext cx="4843182" cy="3630967"/>
              </a:xfrm>
              <a:prstGeom prst="rect">
                <a:avLst/>
              </a:prstGeom>
            </p:spPr>
          </p:pic>
          <p:pic>
            <p:nvPicPr>
              <p:cNvPr id="23" name="图片 22">
                <a:extLst>
                  <a:ext uri="{FF2B5EF4-FFF2-40B4-BE49-F238E27FC236}">
                    <a16:creationId xmlns:a16="http://schemas.microsoft.com/office/drawing/2014/main" id="{29D7E382-803F-62AD-E89D-C497CFCCB4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56243" y="1373123"/>
                <a:ext cx="2634113" cy="3513524"/>
              </a:xfrm>
              <a:prstGeom prst="rect">
                <a:avLst/>
              </a:prstGeom>
            </p:spPr>
          </p:pic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B4283A94-2714-B6C6-B778-B998FA8FA7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364541" y="1382697"/>
                <a:ext cx="2595896" cy="34625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2904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FBFF8F2-F347-32CB-7531-FBB510A35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09" y="443620"/>
            <a:ext cx="8174049" cy="612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24414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Leaf">
      <a:dk1>
        <a:sysClr val="windowText" lastClr="000000"/>
      </a:dk1>
      <a:lt1>
        <a:sysClr val="window" lastClr="FFFFFF"/>
      </a:lt1>
      <a:dk2>
        <a:srgbClr val="732124"/>
      </a:dk2>
      <a:lt2>
        <a:srgbClr val="F0EDE5"/>
      </a:lt2>
      <a:accent1>
        <a:srgbClr val="D34817"/>
      </a:accent1>
      <a:accent2>
        <a:srgbClr val="A68D65"/>
      </a:accent2>
      <a:accent3>
        <a:srgbClr val="728377"/>
      </a:accent3>
      <a:accent4>
        <a:srgbClr val="B4797B"/>
      </a:accent4>
      <a:accent5>
        <a:srgbClr val="CE8439"/>
      </a:accent5>
      <a:accent6>
        <a:srgbClr val="CF3A2A"/>
      </a:accent6>
      <a:hlink>
        <a:srgbClr val="D06853"/>
      </a:hlink>
      <a:folHlink>
        <a:srgbClr val="B67779"/>
      </a:folHlink>
    </a:clrScheme>
    <a:fontScheme name="Leaf">
      <a:majorFont>
        <a:latin typeface="Microsoft YaHei UI Light"/>
        <a:ea typeface=""/>
        <a:cs typeface="Microsoft YaHei UI Light"/>
      </a:majorFont>
      <a:minorFont>
        <a:latin typeface="Microsoft YaHei UI Light"/>
        <a:ea typeface=""/>
        <a:cs typeface="Microsoft YaHei UI Light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262_TF22339732_Win32.potx" id="{FF0D59D9-87F1-4293-80C0-20353CC42102}" vid="{A2A6AB78-4B06-4419-AB51-CF5A96203FA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70C3F92-C0AD-4E73-8A22-9D413A456B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5126FD-8B44-46F3-BEB2-D5456E76919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021420E-D6CD-4398-9C5C-03FBF688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叶子设计</Template>
  <TotalTime>55</TotalTime>
  <Words>15</Words>
  <Application>Microsoft Office PowerPoint</Application>
  <PresentationFormat>宽屏</PresentationFormat>
  <Paragraphs>9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Microsoft YaHei UI</vt:lpstr>
      <vt:lpstr>Microsoft YaHei UI Light</vt:lpstr>
      <vt:lpstr>华文行楷</vt:lpstr>
      <vt:lpstr>Arial</vt:lpstr>
      <vt:lpstr>Wingdings</vt:lpstr>
      <vt:lpstr>LeafVTI</vt:lpstr>
      <vt:lpstr>香山之行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思瑶 李</dc:creator>
  <cp:lastModifiedBy>思瑶 李</cp:lastModifiedBy>
  <cp:revision>1</cp:revision>
  <dcterms:created xsi:type="dcterms:W3CDTF">2024-10-21T00:14:28Z</dcterms:created>
  <dcterms:modified xsi:type="dcterms:W3CDTF">2024-11-03T05:13:05Z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